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75BA-F78B-4528-8941-A9C718774E18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B869-488D-424B-8282-797572D8D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1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B869-488D-424B-8282-797572D8DCD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30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5E1740E-866E-4BCB-9F40-D4949E3B0653}" type="datetimeFigureOut">
              <a:rPr lang="nl-NL" smtClean="0"/>
              <a:t>7-12-2014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ED104E5-D03C-42B0-AAFE-D1D8534A7D8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KLEUR 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OPDRACHT COMPLEMENTAIRE KLEUREN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535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images.com/assets/183427/1834269512/itten-circle-1437478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923928" y="1124744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KLEURENCIRKEL van ITTEN</a:t>
            </a:r>
            <a:endParaRPr lang="nl-NL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7811988" cy="22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5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654565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139952" y="4869160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KLEURENCIRKEL van ITTEN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0366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162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25050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30" y="3429000"/>
            <a:ext cx="3038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910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328925" cy="624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6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5"/>
            <a:ext cx="55410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861988" cy="24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311"/>
            <a:ext cx="6840760" cy="592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30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penselen.nl/inet/penselen/shop.nsf/vimgfiles/CLIC-8DNEJX/$file/SceptreGoldShortFlat-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3946"/>
            <a:ext cx="3084420" cy="27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01" y="4202434"/>
            <a:ext cx="2347367" cy="218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173249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23528" y="4766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-Schone kwast, potje water, bord en onderlegvel.</a:t>
            </a:r>
          </a:p>
          <a:p>
            <a:r>
              <a:rPr lang="nl-NL" sz="2800" dirty="0" smtClean="0"/>
              <a:t>-mengen: verf apart op bord; donkere kleur bij</a:t>
            </a:r>
            <a:br>
              <a:rPr lang="nl-NL" sz="2800" dirty="0" smtClean="0"/>
            </a:br>
            <a:r>
              <a:rPr lang="nl-NL" sz="2800" dirty="0" smtClean="0"/>
              <a:t> lichte kleur voegen.</a:t>
            </a:r>
          </a:p>
          <a:p>
            <a:r>
              <a:rPr lang="nl-NL" sz="2800" dirty="0" smtClean="0"/>
              <a:t>-Dekkend of transparant schilderen</a:t>
            </a:r>
          </a:p>
          <a:p>
            <a:r>
              <a:rPr lang="nl-NL" sz="2800" dirty="0" smtClean="0"/>
              <a:t>-Met kwast, naar de lijn gericht, schilderen.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8445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269</TotalTime>
  <Words>34</Words>
  <Application>Microsoft Office PowerPoint</Application>
  <PresentationFormat>Diavoorstelling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Essentieel</vt:lpstr>
      <vt:lpstr>KLEUR 2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hooghuis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KLEUR 2</dc:title>
  <dc:creator>tvavezaath</dc:creator>
  <cp:lastModifiedBy>tvavezaath</cp:lastModifiedBy>
  <cp:revision>12</cp:revision>
  <dcterms:created xsi:type="dcterms:W3CDTF">2014-12-07T14:11:41Z</dcterms:created>
  <dcterms:modified xsi:type="dcterms:W3CDTF">2014-12-07T18:41:15Z</dcterms:modified>
</cp:coreProperties>
</file>